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62" r:id="rId4"/>
    <p:sldId id="266" r:id="rId5"/>
    <p:sldId id="257" r:id="rId6"/>
    <p:sldId id="264" r:id="rId7"/>
    <p:sldId id="265" r:id="rId8"/>
    <p:sldId id="263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0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6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39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56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64249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86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0992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5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11074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97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4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52662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8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4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3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215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4311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05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588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7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1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3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72984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49E0A8E-CBDF-452B-A0E3-3F52CCD953E0}" type="datetimeFigureOut">
              <a:rPr lang="en-US" smtClean="0">
                <a:solidFill>
                  <a:srgbClr val="FEFAC9"/>
                </a:solidFill>
              </a:rPr>
              <a:pPr/>
              <a:t>6/9/2015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EFAC9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A7B8961-35BE-4B4B-B1E3-A812C29D2995}" type="slidenum">
              <a:rPr lang="en-US" smtClean="0">
                <a:solidFill>
                  <a:srgbClr val="FEFAC9"/>
                </a:solidFill>
              </a:rPr>
              <a:pPr/>
              <a:t>‹N°›</a:t>
            </a:fld>
            <a:endParaRPr lang="en-US">
              <a:solidFill>
                <a:srgbClr val="FEFAC9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75306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EEDA5C5-CA42-4BAD-A959-14E3B565364D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5F21A2F-D2DD-433A-8C6D-60DA9025CB92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8100" y="1042555"/>
            <a:ext cx="9220200" cy="4800600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50000"/>
                </a:srgbClr>
              </a:gs>
              <a:gs pos="88000">
                <a:srgbClr val="000000">
                  <a:alpha val="50000"/>
                </a:srgbClr>
              </a:gs>
              <a:gs pos="0">
                <a:srgbClr val="000000">
                  <a:alpha val="10000"/>
                </a:srgbClr>
              </a:gs>
              <a:gs pos="21000">
                <a:srgbClr val="000000">
                  <a:alpha val="80000"/>
                </a:srgbClr>
              </a:gs>
              <a:gs pos="81000">
                <a:srgbClr val="000000">
                  <a:alpha val="80000"/>
                </a:srgbClr>
              </a:gs>
              <a:gs pos="35000">
                <a:srgbClr val="000000">
                  <a:alpha val="95000"/>
                </a:srgbClr>
              </a:gs>
              <a:gs pos="68000">
                <a:srgbClr val="000000">
                  <a:alpha val="95000"/>
                </a:srgbClr>
              </a:gs>
              <a:gs pos="53000">
                <a:schemeClr val="bg1">
                  <a:alpha val="95000"/>
                </a:schemeClr>
              </a:gs>
              <a:gs pos="100000">
                <a:srgbClr val="000000">
                  <a:alpha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" y="3886200"/>
            <a:ext cx="8305800" cy="1143000"/>
          </a:xfrm>
        </p:spPr>
        <p:txBody>
          <a:bodyPr anchor="b"/>
          <a:lstStyle/>
          <a:p>
            <a:r>
              <a:rPr lang="en-US" sz="1800" dirty="0"/>
              <a:t>Axel </a:t>
            </a:r>
            <a:r>
              <a:rPr lang="en-US" sz="1800" dirty="0" smtClean="0"/>
              <a:t>CEARD - Thomas MATHEY - Julie MOUNIER </a:t>
            </a:r>
            <a:br>
              <a:rPr lang="en-US" sz="1800" dirty="0" smtClean="0"/>
            </a:br>
            <a:r>
              <a:rPr lang="en-US" sz="1800" dirty="0" smtClean="0"/>
              <a:t>Jules PELLOUX-PRAYER - Olivier </a:t>
            </a:r>
            <a:r>
              <a:rPr lang="en-US" sz="1800" dirty="0"/>
              <a:t>PRADELLE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00200"/>
            <a:ext cx="8305800" cy="1967132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600" dirty="0" smtClean="0">
                <a:effectLst/>
              </a:rPr>
              <a:t>TAPAWARU</a:t>
            </a:r>
            <a:endParaRPr lang="en-US" sz="6000" dirty="0"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476500" y="37338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2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2843808" y="2708920"/>
            <a:ext cx="5398368" cy="295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3600" dirty="0" smtClean="0"/>
              <a:t> I – Présentation du jeu</a:t>
            </a:r>
          </a:p>
          <a:p>
            <a:pPr>
              <a:lnSpc>
                <a:spcPct val="150000"/>
              </a:lnSpc>
            </a:pPr>
            <a:r>
              <a:rPr lang="fr-FR" sz="3600" dirty="0" smtClean="0"/>
              <a:t>II – Démonstration</a:t>
            </a:r>
          </a:p>
          <a:p>
            <a:pPr>
              <a:lnSpc>
                <a:spcPct val="150000"/>
              </a:lnSpc>
            </a:pPr>
            <a:r>
              <a:rPr lang="fr-FR" sz="3600" dirty="0" smtClean="0"/>
              <a:t>III – Améliorations </a:t>
            </a:r>
            <a:endParaRPr lang="fr-FR" sz="3600" dirty="0"/>
          </a:p>
        </p:txBody>
      </p:sp>
      <p:pic>
        <p:nvPicPr>
          <p:cNvPr id="1030" name="Picture 6" descr="http://static.hdw.eweb4.com/media/wallpapers_dl/1/17/160626-black-mage-8-bi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3" r="34617"/>
          <a:stretch/>
        </p:blipFill>
        <p:spPr bwMode="auto">
          <a:xfrm>
            <a:off x="251520" y="2060848"/>
            <a:ext cx="2304256" cy="460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333375"/>
            <a:ext cx="4103688" cy="1143000"/>
          </a:xfrm>
          <a:solidFill>
            <a:srgbClr val="000000">
              <a:alpha val="69804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</a:t>
            </a:r>
            <a:r>
              <a:rPr lang="fr-FR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endParaRPr lang="fr-FR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6"/>
          <a:stretch/>
        </p:blipFill>
        <p:spPr bwMode="auto">
          <a:xfrm>
            <a:off x="2627784" y="1552244"/>
            <a:ext cx="825500" cy="4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1" b="48835"/>
          <a:stretch/>
        </p:blipFill>
        <p:spPr bwMode="auto">
          <a:xfrm>
            <a:off x="3491880" y="1551649"/>
            <a:ext cx="825500" cy="42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2852"/>
          <a:stretch/>
        </p:blipFill>
        <p:spPr bwMode="auto">
          <a:xfrm>
            <a:off x="4355976" y="1531533"/>
            <a:ext cx="825500" cy="44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6"/>
          <a:stretch/>
        </p:blipFill>
        <p:spPr bwMode="auto">
          <a:xfrm>
            <a:off x="5220072" y="1540282"/>
            <a:ext cx="825500" cy="4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0714" y="2276872"/>
            <a:ext cx="54848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BCBCB"/>
              </a:buClr>
              <a:buSzPct val="75000"/>
              <a:buFont typeface="Wingdings 2" panose="05020102010507070707" pitchFamily="18" charset="2"/>
              <a:buChar char=""/>
            </a:pPr>
            <a:endParaRPr lang="en-US" dirty="0" smtClean="0"/>
          </a:p>
          <a:p>
            <a:pPr>
              <a:buClr>
                <a:srgbClr val="CBCBCB"/>
              </a:buClr>
              <a:buSzPct val="75000"/>
              <a:buFont typeface="Wingdings 2" panose="05020102010507070707" pitchFamily="18" charset="2"/>
              <a:buChar char=""/>
            </a:pPr>
            <a:r>
              <a:rPr lang="en-US" sz="2400" dirty="0" smtClean="0"/>
              <a:t> </a:t>
            </a:r>
            <a:r>
              <a:rPr lang="en-US" sz="2400" dirty="0" err="1" smtClean="0"/>
              <a:t>Stratégie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buClr>
                <a:srgbClr val="CBCBCB"/>
              </a:buClr>
              <a:buSzPct val="75000"/>
              <a:buFont typeface="Wingdings 2" panose="05020102010507070707" pitchFamily="18" charset="2"/>
              <a:buChar char=""/>
            </a:pPr>
            <a:r>
              <a:rPr lang="en-US" sz="2400" dirty="0" err="1" smtClean="0"/>
              <a:t>Jeu</a:t>
            </a:r>
            <a:r>
              <a:rPr lang="en-US" sz="2400" dirty="0" smtClean="0"/>
              <a:t> de plateau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Clr>
                <a:srgbClr val="CBCBCB"/>
              </a:buClr>
              <a:buSzPct val="75000"/>
              <a:buFont typeface="Wingdings 2" panose="05020102010507070707" pitchFamily="18" charset="2"/>
              <a:buChar char=""/>
            </a:pPr>
            <a:r>
              <a:rPr lang="en-US" sz="2400" dirty="0" err="1" smtClean="0"/>
              <a:t>Conquérir</a:t>
            </a:r>
            <a:r>
              <a:rPr lang="en-US" sz="2400" dirty="0" smtClean="0"/>
              <a:t> un </a:t>
            </a:r>
            <a:r>
              <a:rPr lang="en-US" sz="2400" dirty="0" err="1" smtClean="0"/>
              <a:t>territoire</a:t>
            </a:r>
            <a:r>
              <a:rPr lang="en-US" sz="2400" dirty="0" smtClean="0"/>
              <a:t> </a:t>
            </a:r>
            <a:r>
              <a:rPr lang="en-US" sz="2400" dirty="0" err="1" smtClean="0"/>
              <a:t>ennemi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Clr>
                <a:srgbClr val="CBCBCB"/>
              </a:buClr>
              <a:buSzPct val="75000"/>
              <a:buFont typeface="Wingdings 2" panose="05020102010507070707" pitchFamily="18" charset="2"/>
              <a:buChar char=""/>
            </a:pPr>
            <a:r>
              <a:rPr lang="en-US" sz="2400" dirty="0" err="1" smtClean="0"/>
              <a:t>Système</a:t>
            </a:r>
            <a:r>
              <a:rPr lang="en-US" sz="2400" dirty="0" smtClean="0"/>
              <a:t> de </a:t>
            </a:r>
            <a:r>
              <a:rPr lang="en-US" sz="2400" dirty="0" err="1" smtClean="0"/>
              <a:t>glyphes</a:t>
            </a:r>
            <a:r>
              <a:rPr lang="en-US" sz="2400" dirty="0" smtClean="0"/>
              <a:t>, carte </a:t>
            </a:r>
            <a:r>
              <a:rPr lang="en-US" sz="2400" dirty="0" err="1" smtClean="0"/>
              <a:t>dotée</a:t>
            </a:r>
            <a:r>
              <a:rPr lang="en-US" sz="2400" dirty="0" smtClean="0"/>
              <a:t> </a:t>
            </a:r>
            <a:r>
              <a:rPr lang="en-US" sz="2400" dirty="0" err="1" smtClean="0"/>
              <a:t>d’obstacles</a:t>
            </a:r>
            <a:r>
              <a:rPr lang="en-US" sz="2400" dirty="0" smtClean="0"/>
              <a:t> (</a:t>
            </a:r>
            <a:r>
              <a:rPr lang="en-US" sz="2400" dirty="0" err="1" smtClean="0"/>
              <a:t>montagnes</a:t>
            </a:r>
            <a:r>
              <a:rPr lang="en-US" sz="2400" dirty="0" smtClean="0"/>
              <a:t>, </a:t>
            </a:r>
            <a:r>
              <a:rPr lang="en-US" sz="2400" dirty="0" err="1" smtClean="0"/>
              <a:t>rivières</a:t>
            </a:r>
            <a:r>
              <a:rPr lang="en-US" sz="2400" dirty="0" smtClean="0"/>
              <a:t>, …)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1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333375"/>
            <a:ext cx="4103688" cy="1143000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</a:t>
            </a:r>
            <a:r>
              <a:rPr lang="fr-FR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endParaRPr lang="fr-FR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5576" y="213285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qui fonctionne!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652120" y="21328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qui ne fonctionne pas!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1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333375"/>
            <a:ext cx="4319588" cy="1143000"/>
          </a:xfrm>
          <a:solidFill>
            <a:srgbClr val="000000">
              <a:alpha val="69804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Améliorations</a:t>
            </a:r>
            <a:r>
              <a:rPr lang="fr-FR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endParaRPr lang="fr-FR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592" y="3068960"/>
            <a:ext cx="77768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chemeClr val="tx2"/>
                </a:solidFill>
              </a:rPr>
              <a:t>A REMPLIR !!!!!!!!!!!!!!!!!!!!!!!</a:t>
            </a:r>
            <a:endParaRPr lang="fr-FR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76200" y="1039927"/>
            <a:ext cx="9296400" cy="4800600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50000"/>
                </a:srgbClr>
              </a:gs>
              <a:gs pos="88000">
                <a:srgbClr val="000000">
                  <a:alpha val="50000"/>
                </a:srgbClr>
              </a:gs>
              <a:gs pos="0">
                <a:srgbClr val="000000">
                  <a:alpha val="10000"/>
                </a:srgbClr>
              </a:gs>
              <a:gs pos="21000">
                <a:srgbClr val="000000">
                  <a:alpha val="80000"/>
                </a:srgbClr>
              </a:gs>
              <a:gs pos="81000">
                <a:srgbClr val="000000">
                  <a:alpha val="80000"/>
                </a:srgbClr>
              </a:gs>
              <a:gs pos="35000">
                <a:srgbClr val="000000">
                  <a:alpha val="95000"/>
                </a:srgbClr>
              </a:gs>
              <a:gs pos="68000">
                <a:srgbClr val="000000">
                  <a:alpha val="95000"/>
                </a:srgbClr>
              </a:gs>
              <a:gs pos="53000">
                <a:schemeClr val="bg1">
                  <a:alpha val="95000"/>
                </a:schemeClr>
              </a:gs>
              <a:gs pos="100000">
                <a:srgbClr val="000000">
                  <a:alpha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" y="3886200"/>
            <a:ext cx="8305800" cy="1143000"/>
          </a:xfrm>
        </p:spPr>
        <p:txBody>
          <a:bodyPr anchor="b"/>
          <a:lstStyle/>
          <a:p>
            <a:r>
              <a:rPr lang="fr-FR" sz="1800" dirty="0" smtClean="0"/>
              <a:t>Merci de votre attention!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00200"/>
            <a:ext cx="8305800" cy="1967132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600" dirty="0" smtClean="0">
                <a:effectLst/>
              </a:rPr>
              <a:t>Fin</a:t>
            </a:r>
            <a:endParaRPr lang="en-US" sz="6000" dirty="0"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476500" y="37338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ivre relié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46</Words>
  <Application>Microsoft Office PowerPoint</Application>
  <PresentationFormat>Affichage à l'écran (4:3)</PresentationFormat>
  <Paragraphs>19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Paper</vt:lpstr>
      <vt:lpstr>1_Paper</vt:lpstr>
      <vt:lpstr>Livre relié</vt:lpstr>
      <vt:lpstr>TAPAWARU</vt:lpstr>
      <vt:lpstr>Plan</vt:lpstr>
      <vt:lpstr>Présentation             </vt:lpstr>
      <vt:lpstr>Démo            </vt:lpstr>
      <vt:lpstr>Améliorations            </vt:lpstr>
      <vt:lpstr>Fin</vt:lpstr>
    </vt:vector>
  </TitlesOfParts>
  <Company>IUT de Valence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TAPAWARU</dc:title>
  <dc:creator>Thomas Mathey</dc:creator>
  <cp:lastModifiedBy>Thomas Mathey</cp:lastModifiedBy>
  <cp:revision>10</cp:revision>
  <dcterms:created xsi:type="dcterms:W3CDTF">2015-06-09T07:56:33Z</dcterms:created>
  <dcterms:modified xsi:type="dcterms:W3CDTF">2015-06-09T08:57:18Z</dcterms:modified>
</cp:coreProperties>
</file>